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1" r:id="rId2"/>
    <p:sldId id="332" r:id="rId3"/>
    <p:sldId id="335" r:id="rId4"/>
    <p:sldId id="340" r:id="rId5"/>
    <p:sldId id="420" r:id="rId6"/>
    <p:sldId id="42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2" autoAdjust="0"/>
    <p:restoredTop sz="94660"/>
  </p:normalViewPr>
  <p:slideViewPr>
    <p:cSldViewPr>
      <p:cViewPr varScale="1">
        <p:scale>
          <a:sx n="50" d="100"/>
          <a:sy n="50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5C9E-FB02-433C-8CDB-EB8F7F1D028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616A-4CB5-4510-8C6F-D8E48FD34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5C9E-FB02-433C-8CDB-EB8F7F1D028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616A-4CB5-4510-8C6F-D8E48FD34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5C9E-FB02-433C-8CDB-EB8F7F1D028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616A-4CB5-4510-8C6F-D8E48FD34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5C9E-FB02-433C-8CDB-EB8F7F1D028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616A-4CB5-4510-8C6F-D8E48FD34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5C9E-FB02-433C-8CDB-EB8F7F1D028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616A-4CB5-4510-8C6F-D8E48FD34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5C9E-FB02-433C-8CDB-EB8F7F1D028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616A-4CB5-4510-8C6F-D8E48FD34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5C9E-FB02-433C-8CDB-EB8F7F1D028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616A-4CB5-4510-8C6F-D8E48FD34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5C9E-FB02-433C-8CDB-EB8F7F1D028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616A-4CB5-4510-8C6F-D8E48FD34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5C9E-FB02-433C-8CDB-EB8F7F1D028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616A-4CB5-4510-8C6F-D8E48FD34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5C9E-FB02-433C-8CDB-EB8F7F1D028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616A-4CB5-4510-8C6F-D8E48FD34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5C9E-FB02-433C-8CDB-EB8F7F1D028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616A-4CB5-4510-8C6F-D8E48FD34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5C9E-FB02-433C-8CDB-EB8F7F1D028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7616A-4CB5-4510-8C6F-D8E48FD34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n Adams - Games with the waterhorse main ima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1493" y="0"/>
            <a:ext cx="9155493" cy="686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ills\BDA award 19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4016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tills\my school p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018" y="0"/>
            <a:ext cx="914452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tills\Southern timetable a dream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42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a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659029" cy="6858000"/>
          </a:xfrm>
          <a:prstGeom prst="rect">
            <a:avLst/>
          </a:prstGeom>
        </p:spPr>
      </p:pic>
      <p:pic>
        <p:nvPicPr>
          <p:cNvPr id="3" name="Picture 2" descr="JAa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84971" y="0"/>
            <a:ext cx="46590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b science colou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Your User Name</cp:lastModifiedBy>
  <cp:revision>139</cp:revision>
  <dcterms:created xsi:type="dcterms:W3CDTF">2015-09-08T10:05:24Z</dcterms:created>
  <dcterms:modified xsi:type="dcterms:W3CDTF">2017-05-03T08:23:05Z</dcterms:modified>
</cp:coreProperties>
</file>