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5" name="Shape 75"/>
        <p:cNvGrpSpPr/>
        <p:nvPr/>
      </p:nvGrpSpPr>
      <p:grpSpPr>
        <a:xfrm>
          <a:off x="0" y="0"/>
          <a:ext cx="0" cy="0"/>
          <a:chOff x="0" y="0"/>
          <a:chExt cx="0" cy="0"/>
        </a:xfrm>
      </p:grpSpPr>
      <p:sp>
        <p:nvSpPr>
          <p:cNvPr id="76" name="Shape 7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7" name="Shape 7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Hello lens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youtube.com/v/teTwUm37Nik"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youtube.com/v/M2CNBbYaDDA" TargetMode="Externa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youtube.com/v/uEmilg7H5cI" TargetMode="External"/><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youtube.com/v/VpzupaLwsOQ" TargetMode="External"/><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hyperlink" Target="http://youtube.com/v/rPYZCG34YGk" TargetMode="External"/><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youtube.com/v/Dbwl0l998qU" TargetMode="External"/><Relationship Id="rId4" Type="http://schemas.openxmlformats.org/officeDocument/2006/relationships/image" Target="../media/image1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hyperlink" Target="http://youtube.com/v/teTwUm37Nik" TargetMode="Externa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youtube.com/v/AI-rPY2W4JE" TargetMode="External"/><Relationship Id="rId4"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youtube.com/v/HmuJ9ziXGN0" TargetMode="External"/><Relationship Id="rId4" Type="http://schemas.openxmlformats.org/officeDocument/2006/relationships/image" Target="../media/image1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youtube.com/v/KEjewnXWA7E" TargetMode="External"/><Relationship Id="rId4" Type="http://schemas.openxmlformats.org/officeDocument/2006/relationships/image" Target="../media/image10.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youtube.com/v/0L0by76z9sw" TargetMode="Externa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youtube.com/v/OfI1lJnFNn8" TargetMode="Externa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youtube.com/v/QPndjilljro" TargetMode="Externa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youtube.com/v/qKDcEjcHb1M" TargetMode="Externa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youtube.com/v/aZCJlbZexdU" TargetMode="Externa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53" name="Shape 53"/>
        <p:cNvGrpSpPr/>
        <p:nvPr/>
      </p:nvGrpSpPr>
      <p:grpSpPr>
        <a:xfrm>
          <a:off x="0" y="0"/>
          <a:ext cx="0" cy="0"/>
          <a:chOff x="0" y="0"/>
          <a:chExt cx="0" cy="0"/>
        </a:xfrm>
      </p:grpSpPr>
      <p:sp>
        <p:nvSpPr>
          <p:cNvPr id="54" name="Shape 54" title="DYSPLA_swinging">
            <a:hlinkClick r:id="rId3"/>
          </p:cNvPr>
          <p:cNvSpPr/>
          <p:nvPr/>
        </p:nvSpPr>
        <p:spPr>
          <a:xfrm>
            <a:off x="1143000" y="0"/>
            <a:ext cx="6858000" cy="5143500"/>
          </a:xfrm>
          <a:prstGeom prst="rect">
            <a:avLst/>
          </a:prstGeom>
          <a:blipFill>
            <a:blip r:embed="rId4">
              <a:alphaModFix/>
            </a:blip>
            <a:stretch>
              <a:fillRect/>
            </a:stretch>
          </a:blipFill>
          <a:ln>
            <a:noFill/>
          </a:ln>
        </p:spPr>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x="0" y="0"/>
          <a:ext cx="0" cy="0"/>
          <a:chOff x="0" y="0"/>
          <a:chExt cx="0" cy="0"/>
        </a:xfrm>
      </p:grpSpPr>
      <p:sp>
        <p:nvSpPr>
          <p:cNvPr descr="DYSPLA International Moving Image Festival is the world’s first festival dedicated to screening the visual innovation of dyslexic and neurodiverse story makers, showcasing a collection of moving images dedicated to exploring dyslexic narratives.  SUBMIT VIA https://filmfreeway.com/festival/DYSPLAInternationalFilmFestival  DYSPLA was established in 2007 to exhibit and produce the work of dyslexic and neurodiverse story makers. From our early stages we have produced and exhibited work internationally, establishing ourselves at the forefront of the dyslexic and neurodiverse creative community. Dyslexic and Neurodiverse filmmakers have a strong heritage in cinematic history. Stan Brakhage, Martin Scorsese, Quentin Tarantino, Joe Wright, and Steven Spielberg, are a few filmmakers that share dyslexia as their commonality, and as their genius. DYSPLA will focus on the innovative moving image to define dyslexic and neurodiverse narrative. We aim to explore ideas of dyslexic narrative, how the dyslexic and neurodiverse experience and exhibit the world, and also address ideas of societal reform. Tackling the conventions surrounding neurodiversity and magnifying the benefits within the creative sector. DYSPLA hopes to mix the elements of a film festival with an art gallery approach by not only presenting innovation in dyslexic filmmaking, but by challenging how the audience experiences the moving image." id="99" name="Shape 99" title="DYSPLA INTERNATIONAL MOVING IMAGE FESTIVAL">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descr="DYSPLA International Moving Image Festival is the world’s first festival dedicated to screening the visual innovation of dyslexic and neurodiverse story makers, showcasing a collection of moving images dedicated to exploring dyslexic narratives.  SUBMIT VIA https://filmfreeway.com/festival/DYSPLAInternationalFilmFestival  DYSPLA was established in 2007 to exhibit and produce the work of dyslexic and neurodiverse story makers. From our early stages we have produced and exhibited work internationally, establishing ourselves at the forefront of the dyslexic and neurodiverse creative community. Dyslexic and Neurodiverse filmmakers have a strong heritage in cinematic history. Stan Brakhage, Martin Scorsese, Quentin Tarantino, Joe Wright, and Steven Spielberg, are a few filmmakers that share dyslexia as their commonality, and as their genius. DYSPLA will focus on the innovative moving image to define dyslexic and neurodiverse narrative. We aim to explore ideas of dyslexic narrative, how the dyslexic and neurodiverse experience and exhibit the world, and also address ideas of societal reform. Tackling the conventions surrounding neurodiversity and magnifying the benefits within the creative sector. DYSPLA hopes to mix the elements of a film festival with an art gallery approach by not only presenting innovation in dyslexic filmmaking, but by challenging how the audience experiences the moving image." id="104" name="Shape 104" title="DYSPLA INTERNATIONAL MOVING IMAGE FESTIVAL 2017_2">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descr="DYSPLA International Moving Image Festival is the world’s first festival dedicated to screening the visual innovation of dyslexic and neurodiverse story makers, showcasing a collection of moving images dedicated to exploring dyslexic narratives.  SUBMIT VIA https://filmfreeway.com/festival/DYSPLAInternationalFilmFestival  DYSPLA was established in 2007 to exhibit and produce the work of dyslexic and neurodiverse story makers. From our early stages we have produced and exhibited work internationally, establishing ourselves at the forefront of the dyslexic and neurodiverse creative community. Dyslexic and Neurodiverse filmmakers have a strong heritage in cinematic history. Stan Brakhage, Martin Scorsese, Quentin Tarantino, Joe Wright, and Steven Spielberg, are a few filmmakers that share dyslexia as their commonality, and as their genius. DYSPLA will focus on the innovative moving image to define dyslexic and neurodiverse narrative. We aim to explore ideas of dyslexic narrative, how the dyslexic and neurodiverse experience and exhibit the world, and also address ideas of societal reform. Tackling the conventions surrounding neurodiversity and magnifying the benefits within the creative sector. DYSPLA hopes to mix the elements of a film festival with an art gallery approach by not only presenting innovation in dyslexic filmmaking, but by challenging how the audience experiences the moving image." id="109" name="Shape 109" title="DYSPLA INTERNATIONAL MOVING IMAGE FESTIVAL 2017_3">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descr="DYSPLA International Moving Image Festival is the world’s first festival dedicated to screening the visual innovation of dyslexic and neurodiverse story makers, showcasing a collection of moving images dedicated to exploring dyslexic narratives.  SUBMIT VIA https://filmfreeway.com/festival/DYSPLAInternationalFilmFestival  DYSPLA was established in 2007 to exhibit and produce the work of dyslexic and neurodiverse story makers. From our early stages we have produced and exhibited work internationally, establishing ourselves at the forefront of the dyslexic and neurodiverse creative community. Dyslexic and Neurodiverse filmmakers have a strong heritage in cinematic history. Stan Brakhage, Martin Scorsese, Quentin Tarantino, Joe Wright, and Steven Spielberg, are a few filmmakers that share dyslexia as their commonality, and as their genius. DYSPLA will focus on the innovative moving image to define dyslexic and neurodiverse narrative. We aim to explore ideas of dyslexic narrative, how the dyslexic and neurodiverse experience and exhibit the world, and also address ideas of societal reform. Tackling the conventions surrounding neurodiversity and magnifying the benefits within the creative sector. DYSPLA hopes to mix the elements of a film festival with an art gallery approach by not only presenting innovation in dyslexic filmmaking, but by challenging how the audience experiences the moving image." id="114" name="Shape 114" title="DYSPLA INTERNATIONAL MOVING IMAGE FESTIVAL 2017_4">
            <a:hlinkClick r:id="rId3"/>
          </p:cNvPr>
          <p:cNvSpPr/>
          <p:nvPr/>
        </p:nvSpPr>
        <p:spPr>
          <a:xfrm>
            <a:off x="-14149" y="-867862"/>
            <a:ext cx="9172299" cy="6879224"/>
          </a:xfrm>
          <a:prstGeom prst="rect">
            <a:avLst/>
          </a:prstGeom>
          <a:blipFill>
            <a:blip r:embed="rId4">
              <a:alphaModFix/>
            </a:blip>
            <a:stretch>
              <a:fillRect/>
            </a:stretch>
          </a:blipFill>
          <a:ln>
            <a:noFill/>
          </a:ln>
        </p:spPr>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descr="DYSPLA International Moving Image Festival is the world’s first festival dedicated to screening the visual innovation of dyslexic and neurodiverse story makers, showcasing a collection of moving images dedicated to exploring dyslexic narratives.  SUBMIT VIA https://filmfreeway.com/festival/DYSPLAInternationalFilmFestival  DYSPLA was established in 2007 to exhibit and produce the work of dyslexic and neurodiverse story makers. From our early stages we have produced and exhibited work internationally, establishing ourselves at the forefront of the dyslexic and neurodiverse creative community. Dyslexic and Neurodiverse filmmakers have a strong heritage in cinematic history. Stan Brakhage, Martin Scorsese, Quentin Tarantino, Joe Wright, and Steven Spielberg, are a few filmmakers that share dyslexia as their commonality, and as their genius. DYSPLA will focus on the innovative moving image to define dyslexic and neurodiverse narrative. We aim to explore ideas of dyslexic narrative, how the dyslexic and neurodiverse experience and exhibit the world, and also address ideas of societal reform. Tackling the conventions surrounding neurodiversity and magnifying the benefits within the creative sector. DYSPLA hopes to mix the elements of a film festival with an art gallery approach by not only presenting innovation in dyslexic filmmaking, but by challenging how the audience experiences the moving image." id="119" name="Shape 119" title="DYSPLA INTERNATIONAL MOVING IMAGE FESTIVAL 2017_5">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23" name="Shape 123"/>
        <p:cNvGrpSpPr/>
        <p:nvPr/>
      </p:nvGrpSpPr>
      <p:grpSpPr>
        <a:xfrm>
          <a:off x="0" y="0"/>
          <a:ext cx="0" cy="0"/>
          <a:chOff x="0" y="0"/>
          <a:chExt cx="0" cy="0"/>
        </a:xfrm>
      </p:grpSpPr>
      <p:sp>
        <p:nvSpPr>
          <p:cNvPr id="124" name="Shape 124" title="DYSPLA_swinging">
            <a:hlinkClick r:id="rId3"/>
          </p:cNvPr>
          <p:cNvSpPr/>
          <p:nvPr/>
        </p:nvSpPr>
        <p:spPr>
          <a:xfrm>
            <a:off x="1143000" y="0"/>
            <a:ext cx="6858000" cy="5143500"/>
          </a:xfrm>
          <a:prstGeom prst="rect">
            <a:avLst/>
          </a:prstGeom>
          <a:blipFill>
            <a:blip r:embed="rId4">
              <a:alphaModFix/>
            </a:blip>
            <a:stretch>
              <a:fillRect/>
            </a:stretch>
          </a:blipFill>
          <a:ln>
            <a:noFill/>
          </a:ln>
        </p:spPr>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58" name="Shape 58"/>
        <p:cNvGrpSpPr/>
        <p:nvPr/>
      </p:nvGrpSpPr>
      <p:grpSpPr>
        <a:xfrm>
          <a:off x="0" y="0"/>
          <a:ext cx="0" cy="0"/>
          <a:chOff x="0" y="0"/>
          <a:chExt cx="0" cy="0"/>
        </a:xfrm>
      </p:grpSpPr>
      <p:sp>
        <p:nvSpPr>
          <p:cNvPr descr="DYSPLA is an award winning arts organisation producing and developing the work of dyslexic + neurodivergent storymakers. We are an associate artist at the New Theatre Royal, Portsmouth, we work internationally in film, immersive theatre, installation &amp; digital art. Incorporated in 2013 to shed light on Dyslexic Narrative and the Dyslexic Aesthetic, DYSPLA is at the forefront of neurodivergent creativity. Dyspla.com DYSPLA aims to… • Produce and develop the work of dyslexic and neurodivergent storymakers. • Create stories with undervalued and unheard communities around Britain and the world. • Build a national and international network of dyslexic and neurodiverse creatives. • Inspire Britain’s neurodivergent storymaking community" id="59" name="Shape 59" title="DYSPLA">
            <a:hlinkClick r:id="rId3"/>
          </p:cNvPr>
          <p:cNvSpPr/>
          <p:nvPr/>
        </p:nvSpPr>
        <p:spPr>
          <a:xfrm>
            <a:off x="1143000" y="0"/>
            <a:ext cx="6858000" cy="5143500"/>
          </a:xfrm>
          <a:prstGeom prst="rect">
            <a:avLst/>
          </a:prstGeom>
          <a:blipFill>
            <a:blip r:embed="rId4">
              <a:alphaModFix/>
            </a:blip>
            <a:stretch>
              <a:fillRect/>
            </a:stretch>
          </a:blipFill>
          <a:ln>
            <a:noFill/>
          </a:ln>
        </p:spPr>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descr="We are screening AUTOR OF EXPECTATIONS  A video installation by @dyspla_festival screening at TAKE BACK CONTROL  • 7-8 APRIL 2017 | TMRW | #Croydon • 22 April 2017 | #RichMix | Youth (Tower Hamlets)" id="64" name="Shape 64" title="Author of Expectations - TBC">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8" name="Shape 68"/>
        <p:cNvGrpSpPr/>
        <p:nvPr/>
      </p:nvGrpSpPr>
      <p:grpSpPr>
        <a:xfrm>
          <a:off x="0" y="0"/>
          <a:ext cx="0" cy="0"/>
          <a:chOff x="0" y="0"/>
          <a:chExt cx="0" cy="0"/>
        </a:xfrm>
      </p:grpSpPr>
      <p:sp>
        <p:nvSpPr>
          <p:cNvPr descr="Working with award winning writer Dean Stalham (Channel 4, Royal Court) and the neuro-diverse arts organisation DYSPLA, bielecki&amp;bielecka will Produced and Directed the 25min short film Bueno Key.   dyspla.com  A film about the art that changed a drug dealer's life and how it saved his relationship with the love of his life." id="69" name="Shape 69" title="BUENOKEY trailer">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sp>
        <p:nvSpPr>
          <p:cNvPr descr="dysthelexi.com/dyspla-2013/the-taliban-dont-like-my-knickers/ bieleckiandbielecka.com/ DYSPLA GO TO THE TORONTO FRINGE FESTIVAL The Taliban Don’t Like My Knickers, #thetalibandontlikemyknickers The Taliban Don’t Like My Knickers is a stylized two-hander play about a journalist who is apprehend by the Taliban, and how their relationship develops against all the odds. The Taliban Don’t Like My Knickers is set in Afghanistan and is loosely based on the remarkable accounts of Yvonne Ridley–a British journalist captured by the Taliban in 2001. Original idea by Greg Ward, made by DYSPLA Director: Bielecki and Bielecka Cast: Francis Adams, Running time: 50 minutes Venue: The Tarragon Extra Space Genres: play Warnings: audience participation, multiple projections" id="74" name="Shape 74" title="THE TALIBAN DON'T LIKE MY KNICKERS">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8" name="Shape 78"/>
        <p:cNvGrpSpPr/>
        <p:nvPr/>
      </p:nvGrpSpPr>
      <p:grpSpPr>
        <a:xfrm>
          <a:off x="0" y="0"/>
          <a:ext cx="0" cy="0"/>
          <a:chOff x="0" y="0"/>
          <a:chExt cx="0" cy="0"/>
        </a:xfrm>
      </p:grpSpPr>
      <p:sp>
        <p:nvSpPr>
          <p:cNvPr descr="DYSPLA has supported over 200 writers and directly worked with over 700 artists through our monthly workshop for writers, directors and actors, SundaySurgeryScripts. http://www.dysthelexi.com/sundaysurgery/ “ It has been a fundamental part of my development as a wtiter; a supportive, constructive community of artists that is welcoming and encouraging. For me, as a dyslexic writer, Sunday Surgery and DYSPLA have been an integral platform without which I suspect I would not have seen the amount of success I have achieved so far.” Melanie Hunter - Dyslexic Writer" id="79" name="Shape 79" title="DYSPLA sundaysurgery">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x="0" y="0"/>
          <a:ext cx="0" cy="0"/>
          <a:chOff x="0" y="0"/>
          <a:chExt cx="0" cy="0"/>
        </a:xfrm>
      </p:grpSpPr>
      <p:sp>
        <p:nvSpPr>
          <p:cNvPr descr="SUNDAYSURGERYSCRIPTS development session for Arts Council England funded project You Will Fail Her. YOU WILL FAIL HER Immersive Theatre, Panel Discussions and Debate about Dyslexia, Mental Heath and Educational Reform. Minghella Space, Thur 21 - Sat 23 September 2017  7:00 PM - 10:00 PM  £10/£6.50 “You will enter a world of movie projections; giant balloons and the soundscape of your inner voice, you will revisit your own childhood and there among your memories, you will relive a trauma so unforgivable that even you will feel the guilt of a system that continues to fail its children”. New Theatre Royal, Resident Artist Jon Adams of Flow Observatory and DYSPLA, the first arts organisation to develop and promote the work of dyslexic artists, will present an exploration of the neurodivergent mind through their collaborative R&amp;D performance project, 'YOU WILL FAIL HER', made possible with the support of Arts Council, England. Each performance follows a panel discussion with Guest Speakers, questioning the suitability of Britain's education system; exploring way to challenge it, and promoting how Dyslexics and all neurodivergent can succeed within a failed system." id="84" name="Shape 84" title="DYSPLA_You Will Fail Her_SUNDAYSURGERYSCRIPTS_develoment session">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descr="Working with Zamira ‘Kate’ Mummery, DYSPLA wrote the spoken word element of the dance piece Mentally Zero which premiered at the Pavilion Dance South West, Bournemouth, UK, 2015 http://zamirakate.com/" id="89" name="Shape 89" title="Mentally Zero">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descr="YOU WILL FAIL HER Genre: AN IMMERSIVE THEATRE INSTALLATION. Written by Lennie Varvarides Directed by Kazimir Bielecki  DEVELOPED at SundaySurgeryScripts  “You will enter a world of movie projection, giant balloons and the soundscape of your inner voice. You will revisit your own childhood and there among your memories, you will relive a trauma so unforgivable that even you will feel the guilt of a system that continues to fail its children”.  With the support of the Arts Council England, DYSPLA Festival Festival, along with New Theatre Royal and Resident Artist Jon Adams, are producing an R&amp;D project called, YOU WILL FAIL HER; a performative installation that attacks Britain’s education system and condemns how it teaches neurodiverse students.  SYNOPSIS: YOU WILL FAIL HER is a one person performative installation that weaves the audience into the tapestry of the protagonist’s story though immersive theatre, moving image projection and an interactive soundscape. YOU WILL FAIL HER aims to explore the emotional effects of the education system, parental responsibility, dyslexia, mental health and who to still succeeded within a failing system." id="94" name="Shape 94" title="YOU WILL FAIL HER development session at SundaySurgeryScripts">
            <a:hlinkClick r:id="rId3"/>
          </p:cNvPr>
          <p:cNvSpPr/>
          <p:nvPr/>
        </p:nvSpPr>
        <p:spPr>
          <a:xfrm>
            <a:off x="0" y="-857250"/>
            <a:ext cx="9144000" cy="6858000"/>
          </a:xfrm>
          <a:prstGeom prst="rect">
            <a:avLst/>
          </a:prstGeom>
          <a:blipFill>
            <a:blip r:embed="rId4">
              <a:alphaModFix/>
            </a:blip>
            <a:stretch>
              <a:fillRect/>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